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6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FD8A6C11-D49C-4273-9C74-8F7855860973}"/>
    <pc:docChg chg="custSel modSld">
      <pc:chgData name="Ellsworth, Tricia" userId="01d6a956-2361-406b-8257-931c99b3a1b5" providerId="ADAL" clId="{FD8A6C11-D49C-4273-9C74-8F7855860973}" dt="2022-04-29T12:47:53.996" v="135" actId="20577"/>
      <pc:docMkLst>
        <pc:docMk/>
      </pc:docMkLst>
      <pc:sldChg chg="modSp">
        <pc:chgData name="Ellsworth, Tricia" userId="01d6a956-2361-406b-8257-931c99b3a1b5" providerId="ADAL" clId="{FD8A6C11-D49C-4273-9C74-8F7855860973}" dt="2022-04-29T12:46:26.306" v="10" actId="20577"/>
        <pc:sldMkLst>
          <pc:docMk/>
          <pc:sldMk cId="3976453247" sldId="256"/>
        </pc:sldMkLst>
        <pc:spChg chg="mod">
          <ac:chgData name="Ellsworth, Tricia" userId="01d6a956-2361-406b-8257-931c99b3a1b5" providerId="ADAL" clId="{FD8A6C11-D49C-4273-9C74-8F7855860973}" dt="2022-04-29T12:46:26.306" v="10" actId="20577"/>
          <ac:spMkLst>
            <pc:docMk/>
            <pc:sldMk cId="3976453247" sldId="256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FD8A6C11-D49C-4273-9C74-8F7855860973}" dt="2022-04-29T12:46:22.635" v="8" actId="20577"/>
        <pc:sldMkLst>
          <pc:docMk/>
          <pc:sldMk cId="2520235978" sldId="257"/>
        </pc:sldMkLst>
        <pc:spChg chg="mod">
          <ac:chgData name="Ellsworth, Tricia" userId="01d6a956-2361-406b-8257-931c99b3a1b5" providerId="ADAL" clId="{FD8A6C11-D49C-4273-9C74-8F7855860973}" dt="2022-04-29T12:46:22.635" v="8" actId="20577"/>
          <ac:spMkLst>
            <pc:docMk/>
            <pc:sldMk cId="2520235978" sldId="257"/>
            <ac:spMk id="4" creationId="{00000000-0000-0000-0000-000000000000}"/>
          </ac:spMkLst>
        </pc:spChg>
        <pc:spChg chg="mod">
          <ac:chgData name="Ellsworth, Tricia" userId="01d6a956-2361-406b-8257-931c99b3a1b5" providerId="ADAL" clId="{FD8A6C11-D49C-4273-9C74-8F7855860973}" dt="2022-04-29T12:46:16.395" v="5" actId="27636"/>
          <ac:spMkLst>
            <pc:docMk/>
            <pc:sldMk cId="2520235978" sldId="257"/>
            <ac:spMk id="5" creationId="{00000000-0000-0000-0000-000000000000}"/>
          </ac:spMkLst>
        </pc:spChg>
        <pc:spChg chg="mod">
          <ac:chgData name="Ellsworth, Tricia" userId="01d6a956-2361-406b-8257-931c99b3a1b5" providerId="ADAL" clId="{FD8A6C11-D49C-4273-9C74-8F7855860973}" dt="2022-04-29T12:46:18.387" v="6"/>
          <ac:spMkLst>
            <pc:docMk/>
            <pc:sldMk cId="2520235978" sldId="257"/>
            <ac:spMk id="6" creationId="{00000000-0000-0000-0000-000000000000}"/>
          </ac:spMkLst>
        </pc:spChg>
      </pc:sldChg>
      <pc:sldChg chg="modSp">
        <pc:chgData name="Ellsworth, Tricia" userId="01d6a956-2361-406b-8257-931c99b3a1b5" providerId="ADAL" clId="{FD8A6C11-D49C-4273-9C74-8F7855860973}" dt="2022-04-29T12:46:37.744" v="28" actId="20577"/>
        <pc:sldMkLst>
          <pc:docMk/>
          <pc:sldMk cId="785669917" sldId="261"/>
        </pc:sldMkLst>
        <pc:spChg chg="mod">
          <ac:chgData name="Ellsworth, Tricia" userId="01d6a956-2361-406b-8257-931c99b3a1b5" providerId="ADAL" clId="{FD8A6C11-D49C-4273-9C74-8F7855860973}" dt="2022-04-29T12:46:37.744" v="28" actId="20577"/>
          <ac:spMkLst>
            <pc:docMk/>
            <pc:sldMk cId="785669917" sldId="261"/>
            <ac:spMk id="5" creationId="{00000000-0000-0000-0000-000000000000}"/>
          </ac:spMkLst>
        </pc:spChg>
      </pc:sldChg>
      <pc:sldChg chg="modSp">
        <pc:chgData name="Ellsworth, Tricia" userId="01d6a956-2361-406b-8257-931c99b3a1b5" providerId="ADAL" clId="{FD8A6C11-D49C-4273-9C74-8F7855860973}" dt="2022-04-29T12:46:46.030" v="45" actId="20577"/>
        <pc:sldMkLst>
          <pc:docMk/>
          <pc:sldMk cId="612163194" sldId="262"/>
        </pc:sldMkLst>
        <pc:spChg chg="mod">
          <ac:chgData name="Ellsworth, Tricia" userId="01d6a956-2361-406b-8257-931c99b3a1b5" providerId="ADAL" clId="{FD8A6C11-D49C-4273-9C74-8F7855860973}" dt="2022-04-29T12:46:46.030" v="45" actId="20577"/>
          <ac:spMkLst>
            <pc:docMk/>
            <pc:sldMk cId="612163194" sldId="262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D8A6C11-D49C-4273-9C74-8F7855860973}" dt="2022-04-29T12:46:53.311" v="50" actId="20577"/>
        <pc:sldMkLst>
          <pc:docMk/>
          <pc:sldMk cId="698548188" sldId="263"/>
        </pc:sldMkLst>
        <pc:spChg chg="mod">
          <ac:chgData name="Ellsworth, Tricia" userId="01d6a956-2361-406b-8257-931c99b3a1b5" providerId="ADAL" clId="{FD8A6C11-D49C-4273-9C74-8F7855860973}" dt="2022-04-29T12:46:53.311" v="50" actId="20577"/>
          <ac:spMkLst>
            <pc:docMk/>
            <pc:sldMk cId="698548188" sldId="263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D8A6C11-D49C-4273-9C74-8F7855860973}" dt="2022-04-29T12:46:57.567" v="57" actId="20577"/>
        <pc:sldMkLst>
          <pc:docMk/>
          <pc:sldMk cId="3190342710" sldId="264"/>
        </pc:sldMkLst>
        <pc:spChg chg="mod">
          <ac:chgData name="Ellsworth, Tricia" userId="01d6a956-2361-406b-8257-931c99b3a1b5" providerId="ADAL" clId="{FD8A6C11-D49C-4273-9C74-8F7855860973}" dt="2022-04-29T12:46:57.567" v="57" actId="20577"/>
          <ac:spMkLst>
            <pc:docMk/>
            <pc:sldMk cId="3190342710" sldId="264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D8A6C11-D49C-4273-9C74-8F7855860973}" dt="2022-04-29T12:47:08.732" v="71" actId="20577"/>
        <pc:sldMkLst>
          <pc:docMk/>
          <pc:sldMk cId="264061899" sldId="265"/>
        </pc:sldMkLst>
        <pc:spChg chg="mod">
          <ac:chgData name="Ellsworth, Tricia" userId="01d6a956-2361-406b-8257-931c99b3a1b5" providerId="ADAL" clId="{FD8A6C11-D49C-4273-9C74-8F7855860973}" dt="2022-04-29T12:47:08.732" v="71" actId="20577"/>
          <ac:spMkLst>
            <pc:docMk/>
            <pc:sldMk cId="264061899" sldId="265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D8A6C11-D49C-4273-9C74-8F7855860973}" dt="2022-04-29T12:47:21.422" v="82" actId="20577"/>
        <pc:sldMkLst>
          <pc:docMk/>
          <pc:sldMk cId="121816730" sldId="266"/>
        </pc:sldMkLst>
        <pc:spChg chg="mod">
          <ac:chgData name="Ellsworth, Tricia" userId="01d6a956-2361-406b-8257-931c99b3a1b5" providerId="ADAL" clId="{FD8A6C11-D49C-4273-9C74-8F7855860973}" dt="2022-04-29T12:47:21.422" v="82" actId="20577"/>
          <ac:spMkLst>
            <pc:docMk/>
            <pc:sldMk cId="121816730" sldId="266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D8A6C11-D49C-4273-9C74-8F7855860973}" dt="2022-04-29T12:47:27.054" v="99" actId="20577"/>
        <pc:sldMkLst>
          <pc:docMk/>
          <pc:sldMk cId="529190971" sldId="267"/>
        </pc:sldMkLst>
        <pc:spChg chg="mod">
          <ac:chgData name="Ellsworth, Tricia" userId="01d6a956-2361-406b-8257-931c99b3a1b5" providerId="ADAL" clId="{FD8A6C11-D49C-4273-9C74-8F7855860973}" dt="2022-04-29T12:47:27.054" v="99" actId="20577"/>
          <ac:spMkLst>
            <pc:docMk/>
            <pc:sldMk cId="529190971" sldId="267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D8A6C11-D49C-4273-9C74-8F7855860973}" dt="2022-04-29T12:47:42.251" v="105" actId="20577"/>
        <pc:sldMkLst>
          <pc:docMk/>
          <pc:sldMk cId="734892215" sldId="268"/>
        </pc:sldMkLst>
        <pc:spChg chg="mod">
          <ac:chgData name="Ellsworth, Tricia" userId="01d6a956-2361-406b-8257-931c99b3a1b5" providerId="ADAL" clId="{FD8A6C11-D49C-4273-9C74-8F7855860973}" dt="2022-04-29T12:47:42.251" v="105" actId="20577"/>
          <ac:spMkLst>
            <pc:docMk/>
            <pc:sldMk cId="734892215" sldId="268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D8A6C11-D49C-4273-9C74-8F7855860973}" dt="2022-04-29T12:47:53.996" v="135" actId="20577"/>
        <pc:sldMkLst>
          <pc:docMk/>
          <pc:sldMk cId="2186347120" sldId="269"/>
        </pc:sldMkLst>
        <pc:spChg chg="mod">
          <ac:chgData name="Ellsworth, Tricia" userId="01d6a956-2361-406b-8257-931c99b3a1b5" providerId="ADAL" clId="{FD8A6C11-D49C-4273-9C74-8F7855860973}" dt="2022-04-29T12:47:53.996" v="135" actId="20577"/>
          <ac:spMkLst>
            <pc:docMk/>
            <pc:sldMk cId="2186347120" sldId="269"/>
            <ac:spMk id="2" creationId="{3DC23C62-3994-42CD-8B60-22549D37B9E0}"/>
          </ac:spMkLst>
        </pc:spChg>
      </pc:sldChg>
      <pc:sldChg chg="modSp">
        <pc:chgData name="Ellsworth, Tricia" userId="01d6a956-2361-406b-8257-931c99b3a1b5" providerId="ADAL" clId="{FD8A6C11-D49C-4273-9C74-8F7855860973}" dt="2022-04-29T12:47:47.751" v="120" actId="20577"/>
        <pc:sldMkLst>
          <pc:docMk/>
          <pc:sldMk cId="2386919312" sldId="270"/>
        </pc:sldMkLst>
        <pc:spChg chg="mod">
          <ac:chgData name="Ellsworth, Tricia" userId="01d6a956-2361-406b-8257-931c99b3a1b5" providerId="ADAL" clId="{FD8A6C11-D49C-4273-9C74-8F7855860973}" dt="2022-04-29T12:47:47.751" v="120" actId="20577"/>
          <ac:spMkLst>
            <pc:docMk/>
            <pc:sldMk cId="2386919312" sldId="270"/>
            <ac:spMk id="2" creationId="{ADC938E0-9F97-4625-AE8F-748210826D3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8747A-940B-44BA-A98D-E5DA0B88075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2A495-469B-4506-B4A2-8E4995281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63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FD5CB-F766-48F7-8F53-5A7956D6400D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937873-5BE5-4C79-8D64-C7F35226F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92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ACD5-E046-423A-A691-A5E5C64CD686}" type="datetime1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19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363F-811D-4496-8801-D165184A948A}" type="datetime1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7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15BF-A73B-4696-8FB6-06A14212F665}" type="datetime1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4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E532-051A-4F7E-A6AA-F509CB4D8F0E}" type="datetime1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133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0169-E6CC-40A1-9FE9-2E0F887708DC}" type="datetime1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4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DE5EE-0380-4CFB-9436-0DF80E5C5176}" type="datetime1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82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6F76-DF09-4A55-8128-6605991CB619}" type="datetime1">
              <a:rPr lang="en-US" smtClean="0"/>
              <a:t>4/29/2022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456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2F66-26C0-467E-8E6D-A3841B23B7DC}" type="datetime1">
              <a:rPr lang="en-US" smtClean="0"/>
              <a:t>4/29/2022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33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E121-0871-4ADC-99D4-F96A2C6A6550}" type="datetime1">
              <a:rPr lang="en-US" smtClean="0"/>
              <a:t>4/29/2022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6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ABD73-53C2-4436-A0C9-48D31A54C9D5}" type="datetime1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24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2E30-B69B-4E96-8949-B8134D824815}" type="datetime1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710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826BA-6A1A-48C0-9B69-212CBB32CD35}" type="datetime1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2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Business Law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Ch. 8 Electronic Dictionary</a:t>
            </a:r>
          </a:p>
          <a:p>
            <a:r>
              <a:rPr lang="en-US" dirty="0">
                <a:cs typeface="Calibri"/>
              </a:rPr>
              <a:t>Your Name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D1F4F-3153-4BFC-A05E-411427360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53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Duress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B55DFB-2194-4FC7-91C7-C08A1EE7B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92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938E0-9F97-4625-AE8F-748210826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Duress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D414F-6718-4930-9F99-0F4BC83CC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1186FE-2D53-4679-901F-61E6DCE9E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919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23C62-3994-42CD-8B60-22549D37B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Undue Influence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9973F-F60B-4109-98E1-2AE35F22C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99A6E3-AF8C-4856-A58F-AB7A17900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47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Understanding Business &amp; Personal Law Textbook</a:t>
            </a:r>
          </a:p>
          <a:p>
            <a:r>
              <a:rPr lang="en-US" dirty="0"/>
              <a:t>MS PowerPoint 2016</a:t>
            </a:r>
          </a:p>
          <a:p>
            <a:r>
              <a:rPr lang="en-US"/>
              <a:t>Bing Images</a:t>
            </a:r>
          </a:p>
          <a:p>
            <a:r>
              <a:rPr lang="en-US" dirty="0"/>
              <a:t>Google Images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43E76-D93F-43E9-B29C-111FCEDD3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0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Ch. 8 List of Words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Unilateral mistakes</a:t>
            </a:r>
          </a:p>
          <a:p>
            <a:pPr lvl="0"/>
            <a:r>
              <a:rPr lang="en-US" dirty="0"/>
              <a:t>Bilateral mistakes</a:t>
            </a:r>
          </a:p>
          <a:p>
            <a:pPr lvl="0"/>
            <a:r>
              <a:rPr lang="en-US" dirty="0"/>
              <a:t>Fraud</a:t>
            </a:r>
          </a:p>
          <a:p>
            <a:pPr lvl="0"/>
            <a:r>
              <a:rPr lang="en-US" dirty="0"/>
              <a:t>Rescind</a:t>
            </a:r>
          </a:p>
          <a:p>
            <a:pPr lvl="0"/>
            <a:r>
              <a:rPr lang="en-US" dirty="0"/>
              <a:t>Material facts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Concealment</a:t>
            </a:r>
          </a:p>
          <a:p>
            <a:pPr lvl="0"/>
            <a:r>
              <a:rPr lang="en-US" dirty="0"/>
              <a:t>Misrepresentation</a:t>
            </a:r>
          </a:p>
          <a:p>
            <a:pPr lvl="0"/>
            <a:r>
              <a:rPr lang="en-US" dirty="0"/>
              <a:t>Duress</a:t>
            </a:r>
          </a:p>
          <a:p>
            <a:pPr lvl="0"/>
            <a:r>
              <a:rPr lang="en-US" dirty="0"/>
              <a:t>Economic duress</a:t>
            </a:r>
          </a:p>
          <a:p>
            <a:pPr lvl="0"/>
            <a:r>
              <a:rPr lang="en-US" dirty="0"/>
              <a:t>Undue influence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F2C702-3F7B-4F18-9BE3-169D9F769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35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Unilateral Mistake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8D4E8A-BCCB-4547-BDBE-2F41444F2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69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Bilateral Mistake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6E4ECC-46EE-4F4C-9133-BEE76FA3C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63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2A17B-BE7D-406B-B82D-44A884303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48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Rescind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1C99A0-9FAC-4203-B51D-72CA31575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42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 Facts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C8FEB-A1F0-44EB-8F5F-52FB0E1C7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1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Concealment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CBF0C-A780-4334-BE76-FCDD08FCF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6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Misrepresentation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E1D81B-97F2-4945-8B81-4A48886BD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90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30" ma:contentTypeDescription="Create a new document." ma:contentTypeScope="" ma:versionID="bcf45c5d11fe25c8fe759cd33f40e63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cd70c8f43f243fcb8af6bedbdec214e4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A7A949E-B62A-4236-945B-0E5ED229E6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49832A-9884-4B85-9A51-3E7BB5E44038}">
  <ds:schemaRefs>
    <ds:schemaRef ds:uri="http://schemas.openxmlformats.org/package/2006/metadata/core-properties"/>
    <ds:schemaRef ds:uri="http://purl.org/dc/dcmitype/"/>
    <ds:schemaRef ds:uri="d2816622-cc35-45ff-b38d-8694946a657f"/>
    <ds:schemaRef ds:uri="http://schemas.microsoft.com/office/2006/documentManagement/types"/>
    <ds:schemaRef ds:uri="968dbe4d-483c-4bd7-8c7b-287a3305d3b6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F336780-4BF8-47A7-BEAA-A6BD82C2EE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183</Words>
  <Application>Microsoft Office PowerPoint</Application>
  <PresentationFormat>Widescreen</PresentationFormat>
  <Paragraphs>72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Business Law </vt:lpstr>
      <vt:lpstr>Ch. 8 List of Words</vt:lpstr>
      <vt:lpstr>Unilateral Mistake</vt:lpstr>
      <vt:lpstr>Bilateral Mistake</vt:lpstr>
      <vt:lpstr>Fraud</vt:lpstr>
      <vt:lpstr>Rescind</vt:lpstr>
      <vt:lpstr>Material Facts</vt:lpstr>
      <vt:lpstr>Concealment </vt:lpstr>
      <vt:lpstr>Misrepresentation</vt:lpstr>
      <vt:lpstr>Duress</vt:lpstr>
      <vt:lpstr>Economic Duress</vt:lpstr>
      <vt:lpstr>Undue Influence</vt:lpstr>
      <vt:lpstr>Resources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Law</dc:title>
  <dc:creator>Ellsworth, Tricia</dc:creator>
  <cp:lastModifiedBy>Ellsworth, Tricia</cp:lastModifiedBy>
  <cp:revision>33</cp:revision>
  <cp:lastPrinted>2018-10-02T12:34:25Z</cp:lastPrinted>
  <dcterms:created xsi:type="dcterms:W3CDTF">2018-10-02T12:29:03Z</dcterms:created>
  <dcterms:modified xsi:type="dcterms:W3CDTF">2022-04-29T12:47:54Z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